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8769" y="3602969"/>
            <a:ext cx="8725106" cy="29112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6384" y="7427003"/>
            <a:ext cx="5302171" cy="1131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9925" y="-297027"/>
            <a:ext cx="5347582" cy="1696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9677" y="1898095"/>
            <a:ext cx="14232206" cy="7709313"/>
            <a:chOff x="2069677" y="1898095"/>
            <a:chExt cx="14232206" cy="77093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9677" y="1898095"/>
              <a:ext cx="14232206" cy="7709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057143"/>
            <a:ext cx="11606002" cy="6171429"/>
            <a:chOff x="3085822" y="2057143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057143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2641" y="5592718"/>
            <a:ext cx="2839035" cy="968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9227" y="3389518"/>
            <a:ext cx="6709605" cy="24384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4410" y="-297027"/>
            <a:ext cx="9276153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5747029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109" y="4793709"/>
            <a:ext cx="13476258" cy="52434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4410" y="-297027"/>
            <a:ext cx="9276153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7264953" cy="27752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5744786"/>
            <a:ext cx="15194372" cy="3299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4410" y="-297027"/>
            <a:ext cx="9276153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8293086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3900300"/>
            <a:ext cx="14062200" cy="5743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4410" y="-323605"/>
            <a:ext cx="9209896" cy="1711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9677" y="1600076"/>
            <a:ext cx="14196104" cy="8074342"/>
            <a:chOff x="2069677" y="1600076"/>
            <a:chExt cx="14196104" cy="80743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9677" y="1600076"/>
              <a:ext cx="14196104" cy="8074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314286"/>
            <a:ext cx="11606002" cy="6171429"/>
            <a:chOff x="3085822" y="2314286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314286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7864" y="5889422"/>
            <a:ext cx="2775338" cy="969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2599" y="3336362"/>
            <a:ext cx="7024043" cy="16252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33580" y="-323605"/>
            <a:ext cx="8050010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7681248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109" y="4793709"/>
            <a:ext cx="13929181" cy="42430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33580" y="-323605"/>
            <a:ext cx="8050010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8710363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109" y="4793709"/>
            <a:ext cx="12853124" cy="37999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33580" y="-323605"/>
            <a:ext cx="8050010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8724" y="2522447"/>
            <a:ext cx="8653220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109" y="4793709"/>
            <a:ext cx="12190905" cy="2799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2560384"/>
            <a:ext cx="1580792" cy="4972869"/>
            <a:chOff x="-76831" y="2560384"/>
            <a:chExt cx="1580792" cy="4972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2560384"/>
              <a:ext cx="1580792" cy="4972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5006" y="4157842"/>
            <a:ext cx="4136242" cy="1653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5906" y="2555211"/>
            <a:ext cx="7367823" cy="5146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2019" y="5214738"/>
            <a:ext cx="674727" cy="70607"/>
            <a:chOff x="6622019" y="5214738"/>
            <a:chExt cx="674727" cy="70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620000">
              <a:off x="6622019" y="5214738"/>
              <a:ext cx="674727" cy="70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33580" y="-323605"/>
            <a:ext cx="8050010" cy="1711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17337" y="2272597"/>
            <a:ext cx="11051040" cy="5740521"/>
            <a:chOff x="3617337" y="2272597"/>
            <a:chExt cx="11051040" cy="57405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337" y="2272597"/>
              <a:ext cx="11051040" cy="57405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114286"/>
            <a:ext cx="11606002" cy="6171429"/>
            <a:chOff x="3085822" y="2114286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114286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7864" y="5831920"/>
            <a:ext cx="2775338" cy="969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1806" y="3365117"/>
            <a:ext cx="8053956" cy="16228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1248" y="2536823"/>
            <a:ext cx="9174144" cy="1711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3232" y="5089862"/>
            <a:ext cx="14415391" cy="28347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61703" y="-395303"/>
            <a:ext cx="8112013" cy="16084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1247" y="2536819"/>
            <a:ext cx="9174144" cy="1711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2576" y="4893456"/>
            <a:ext cx="13436058" cy="43298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61703" y="-366732"/>
            <a:ext cx="8118658" cy="17838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1247" y="2536819"/>
            <a:ext cx="9174144" cy="1711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2576" y="4863252"/>
            <a:ext cx="15440639" cy="28993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61703" y="-366732"/>
            <a:ext cx="8118658" cy="17838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61703" y="-366732"/>
            <a:ext cx="8118658" cy="1711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1247" y="2536819"/>
            <a:ext cx="9174144" cy="171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4863252"/>
            <a:ext cx="15440639" cy="2899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61703" y="-366732"/>
            <a:ext cx="8118658" cy="1711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1247" y="2536819"/>
            <a:ext cx="7185001" cy="16642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4893452"/>
            <a:ext cx="15649515" cy="48961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21723" y="-352356"/>
            <a:ext cx="7644963" cy="1711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1247" y="2536819"/>
            <a:ext cx="8048725" cy="16786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4863252"/>
            <a:ext cx="15364353" cy="43700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21723" y="-352356"/>
            <a:ext cx="7644963" cy="171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5160" y="2211088"/>
            <a:ext cx="9555395" cy="5863538"/>
            <a:chOff x="4365160" y="2211088"/>
            <a:chExt cx="9555395" cy="58635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5160" y="2211088"/>
              <a:ext cx="9555395" cy="586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31940" y="-294854"/>
            <a:ext cx="6467354" cy="16961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1247" y="2536819"/>
            <a:ext cx="6761411" cy="16642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4893452"/>
            <a:ext cx="15395944" cy="44246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057143"/>
            <a:ext cx="11606002" cy="6171429"/>
            <a:chOff x="3085822" y="2057143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057143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7184" y="5102127"/>
            <a:ext cx="3879958" cy="15379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4261" y="2692127"/>
            <a:ext cx="7409167" cy="16252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31940" y="-294854"/>
            <a:ext cx="6467354" cy="1696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5843" y="1635376"/>
            <a:ext cx="15334029" cy="7212782"/>
            <a:chOff x="1475843" y="1635376"/>
            <a:chExt cx="15334029" cy="72127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843" y="1635376"/>
              <a:ext cx="15334029" cy="7212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114286"/>
            <a:ext cx="11606002" cy="6171429"/>
            <a:chOff x="3085822" y="2114286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114286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7860" y="5830098"/>
            <a:ext cx="2474844" cy="1027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6041" y="3393869"/>
            <a:ext cx="9401033" cy="1615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8158" y="-337981"/>
            <a:ext cx="8806490" cy="16871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8750" y="1846794"/>
            <a:ext cx="9898687" cy="16642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576" y="4249452"/>
            <a:ext cx="15077706" cy="233870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8750" y="1846794"/>
            <a:ext cx="9898687" cy="16642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2576" y="4249452"/>
            <a:ext cx="12709820" cy="28808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48158" y="-337981"/>
            <a:ext cx="8815449" cy="17119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5312" y="2746323"/>
            <a:ext cx="5908326" cy="4764317"/>
            <a:chOff x="2575312" y="2746323"/>
            <a:chExt cx="5908326" cy="4764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5312" y="2746323"/>
              <a:ext cx="5908326" cy="4764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44115" y="2688821"/>
            <a:ext cx="7935310" cy="4821819"/>
            <a:chOff x="9344115" y="2688821"/>
            <a:chExt cx="7935310" cy="4821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4115" y="2688821"/>
              <a:ext cx="7935310" cy="4821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48158" y="-337981"/>
            <a:ext cx="8760715" cy="178384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3541" y="3410720"/>
            <a:ext cx="14598632" cy="5171490"/>
            <a:chOff x="1843541" y="3410720"/>
            <a:chExt cx="14598632" cy="5171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3541" y="3410720"/>
              <a:ext cx="14598632" cy="51714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48158" y="-337981"/>
            <a:ext cx="8760715" cy="17838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3918" y="-354529"/>
            <a:ext cx="9049563" cy="171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3629" y="2099796"/>
            <a:ext cx="12298456" cy="6086123"/>
            <a:chOff x="2993629" y="2099796"/>
            <a:chExt cx="12298456" cy="60861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3629" y="2099796"/>
              <a:ext cx="12298456" cy="6086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8752" y="1846790"/>
            <a:ext cx="8122411" cy="16786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2576" y="4249452"/>
            <a:ext cx="14358553" cy="27423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60018" y="-438610"/>
            <a:ext cx="9263811" cy="15818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0018" y="-438610"/>
            <a:ext cx="9263811" cy="1581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26686" y="2706737"/>
            <a:ext cx="8032343" cy="1171071"/>
            <a:chOff x="5126686" y="2706737"/>
            <a:chExt cx="8032343" cy="11710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686" y="2706737"/>
              <a:ext cx="8032343" cy="11710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94" y="1596247"/>
            <a:ext cx="9254429" cy="898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6686" y="5717880"/>
            <a:ext cx="8032343" cy="4100118"/>
            <a:chOff x="5126686" y="5717880"/>
            <a:chExt cx="8032343" cy="41001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686" y="5717880"/>
              <a:ext cx="8032343" cy="41001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2576" y="4823024"/>
            <a:ext cx="9455106" cy="7558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0018" y="-438610"/>
            <a:ext cx="9263811" cy="15818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60153" y="4470800"/>
            <a:ext cx="9965409" cy="1614204"/>
            <a:chOff x="4160153" y="4470800"/>
            <a:chExt cx="9965409" cy="16142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153" y="4470800"/>
              <a:ext cx="9965409" cy="1614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2589" y="-297027"/>
            <a:ext cx="7490039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8819" y="2602181"/>
            <a:ext cx="6401839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7352" y="4826533"/>
            <a:ext cx="8610478" cy="16516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7297" y="4259518"/>
            <a:ext cx="10696162" cy="18822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2589" y="-297027"/>
            <a:ext cx="7490039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8819" y="2602181"/>
            <a:ext cx="6519658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914" y="4799952"/>
            <a:ext cx="13650030" cy="4279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2589" y="-297027"/>
            <a:ext cx="7490039" cy="1711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8819" y="2602181"/>
            <a:ext cx="6954515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859" y="4778831"/>
            <a:ext cx="13554182" cy="1710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5822" y="2057143"/>
            <a:ext cx="11606002" cy="6171429"/>
            <a:chOff x="3085822" y="2057143"/>
            <a:chExt cx="1160600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822" y="2057143"/>
              <a:ext cx="11606002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9689" y="5592718"/>
            <a:ext cx="4882082" cy="14888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6823" y="3281527"/>
            <a:ext cx="5772900" cy="161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9925" y="-297027"/>
            <a:ext cx="5347582" cy="16961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7653" y="2522447"/>
            <a:ext cx="8834125" cy="1664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859" y="4796555"/>
            <a:ext cx="13143782" cy="2152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E48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9925" y="-297027"/>
            <a:ext cx="5347582" cy="1696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9677" y="1600076"/>
            <a:ext cx="14196104" cy="8074342"/>
            <a:chOff x="2069677" y="1600076"/>
            <a:chExt cx="14196104" cy="80743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9677" y="1600076"/>
              <a:ext cx="14196104" cy="8074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2022-06-30T17:20:52Z</dcterms:created>
  <dcterms:modified xsi:type="dcterms:W3CDTF">2022-06-30T17:20:52Z</dcterms:modified>
</cp:coreProperties>
</file>